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61" d="100"/>
          <a:sy n="61" d="100"/>
        </p:scale>
        <p:origin x="62" y="5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6/25/2018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capgemini.com/es-e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GT" dirty="0" smtClean="0"/>
              <a:t>SITIO WEB RESPONSIVE</a:t>
            </a:r>
            <a:endParaRPr lang="es-G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GT" dirty="0" smtClean="0"/>
              <a:t>Funciones de un sitio web </a:t>
            </a:r>
            <a:r>
              <a:rPr lang="es-GT" dirty="0" err="1" smtClean="0"/>
              <a:t>responsive</a:t>
            </a:r>
            <a:endParaRPr lang="es-GT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72" y="313842"/>
            <a:ext cx="4316913" cy="213260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389" y="173775"/>
            <a:ext cx="7238217" cy="241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701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¿Qué es el diseño </a:t>
            </a:r>
            <a:r>
              <a:rPr lang="es-GT" dirty="0" err="1"/>
              <a:t>responsive</a:t>
            </a:r>
            <a:r>
              <a:rPr lang="es-GT" dirty="0"/>
              <a:t>?</a:t>
            </a:r>
            <a:br>
              <a:rPr lang="es-GT" dirty="0"/>
            </a:b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El diseño web </a:t>
            </a:r>
            <a:r>
              <a:rPr lang="es-GT" dirty="0" err="1"/>
              <a:t>responsive</a:t>
            </a:r>
            <a:r>
              <a:rPr lang="es-GT" dirty="0"/>
              <a:t> o adaptativo es una </a:t>
            </a:r>
            <a:r>
              <a:rPr lang="es-GT" b="1" dirty="0"/>
              <a:t>técnica de diseño web que busca la correcta visualización de una misma página en distintos dispositivos.</a:t>
            </a:r>
            <a:r>
              <a:rPr lang="es-GT" dirty="0"/>
              <a:t> Desde ordenadores de escritorio a </a:t>
            </a:r>
            <a:r>
              <a:rPr lang="es-GT" dirty="0" err="1"/>
              <a:t>tablets</a:t>
            </a:r>
            <a:r>
              <a:rPr lang="es-GT" dirty="0"/>
              <a:t> y móviles.</a:t>
            </a:r>
            <a:endParaRPr lang="es-GT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080" y="3657600"/>
            <a:ext cx="6274773" cy="2873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923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¿En qué consiste el diseño </a:t>
            </a:r>
            <a:r>
              <a:rPr lang="es-GT" dirty="0" err="1"/>
              <a:t>responsive</a:t>
            </a:r>
            <a:r>
              <a:rPr lang="es-GT" dirty="0"/>
              <a:t>?</a:t>
            </a:r>
            <a:br>
              <a:rPr lang="es-GT" dirty="0"/>
            </a:b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Se trata de redimensionar y colocar los elementos de la web de forma que se adapten al ancho de cada dispositivo permitiendo una correcta visualización y una mejor experiencia de usuario. Se caracteriza porque los </a:t>
            </a:r>
            <a:r>
              <a:rPr lang="es-GT" dirty="0" err="1"/>
              <a:t>layouts</a:t>
            </a:r>
            <a:r>
              <a:rPr lang="es-GT" dirty="0"/>
              <a:t> (contenidos) e imágenes son fluidos y se usa código media-</a:t>
            </a:r>
            <a:r>
              <a:rPr lang="es-GT" dirty="0" err="1"/>
              <a:t>queries</a:t>
            </a:r>
            <a:r>
              <a:rPr lang="es-GT" dirty="0"/>
              <a:t> de CSS3.</a:t>
            </a:r>
            <a:endParaRPr lang="es-GT" dirty="0"/>
          </a:p>
        </p:txBody>
      </p:sp>
      <p:pic>
        <p:nvPicPr>
          <p:cNvPr id="1026" name="Picture 2" descr="Resultado de imagen para sitio web responsiv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887" y="4083484"/>
            <a:ext cx="4912993" cy="299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50497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625" y="554798"/>
            <a:ext cx="10627534" cy="469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850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92430" y="595755"/>
            <a:ext cx="9613861" cy="3599316"/>
          </a:xfrm>
        </p:spPr>
        <p:txBody>
          <a:bodyPr/>
          <a:lstStyle/>
          <a:p>
            <a:r>
              <a:rPr lang="es-GT" dirty="0"/>
              <a:t>Se basa en proporcionar a todos los usuarios de una web los mismos contenidos y una experiencia de usuario lo más similar posible, frente a otras aproximaciones al desarrollo web móvil como la creación de </a:t>
            </a:r>
            <a:r>
              <a:rPr lang="es-GT" dirty="0" err="1"/>
              <a:t>apps</a:t>
            </a:r>
            <a:r>
              <a:rPr lang="es-GT" dirty="0"/>
              <a:t>, el cambio de dominio o webs servidas dinámicamente en función del dispositivo.</a:t>
            </a:r>
            <a:endParaRPr lang="es-GT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946" y="2754943"/>
            <a:ext cx="6075123" cy="341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915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La importancia actual de tener un sitio web </a:t>
            </a:r>
            <a:r>
              <a:rPr lang="es-GT" dirty="0" err="1"/>
              <a:t>responsive</a:t>
            </a: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Cuando accedes a Internet desde tu ordenador, Tablet o teléfono móvil, pocas veces te detienes a pensar en lo rápido que se abrió la página o la facilidad con que se muestra la información. Esto se debe en gran parte a la forma en que están diseñados muchos sitios web. Un diseño que permite mostrar el contenido de manera óptima sin importar el dispositivo que estés utilizando. Se trata del Diseño web </a:t>
            </a:r>
            <a:r>
              <a:rPr lang="es-GT" dirty="0" err="1"/>
              <a:t>responsive</a:t>
            </a:r>
            <a:r>
              <a:rPr lang="es-GT" dirty="0"/>
              <a:t>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9356" y="3059710"/>
            <a:ext cx="4981570" cy="373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546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 smtClean="0"/>
              <a:t>Sitio web capgemini</a:t>
            </a: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 smtClean="0"/>
              <a:t>es/</a:t>
            </a:r>
            <a:r>
              <a:rPr lang="es-GT" dirty="0" smtClean="0">
                <a:hlinkClick r:id="rId2"/>
              </a:rPr>
              <a:t>https://www.capgemini.com/es-es/</a:t>
            </a:r>
            <a:endParaRPr lang="es-GT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t="7478" r="1988" b="6052"/>
          <a:stretch/>
        </p:blipFill>
        <p:spPr>
          <a:xfrm>
            <a:off x="375781" y="2885869"/>
            <a:ext cx="5423770" cy="382808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/>
          <a:srcRect l="132" t="10791" r="2506" b="7928"/>
          <a:stretch/>
        </p:blipFill>
        <p:spPr>
          <a:xfrm>
            <a:off x="6104091" y="2956661"/>
            <a:ext cx="5213935" cy="348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242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 smtClean="0"/>
              <a:t>conclusión</a:t>
            </a: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En definitiva, el diseño web </a:t>
            </a:r>
            <a:r>
              <a:rPr lang="es-GT" dirty="0" err="1"/>
              <a:t>responsive</a:t>
            </a:r>
            <a:r>
              <a:rPr lang="es-GT" dirty="0"/>
              <a:t> se consolida como una de las mejores prácticas hoy en día en diseño web. Aunque como todas, tiene sus pros y contras, la web </a:t>
            </a:r>
            <a:r>
              <a:rPr lang="es-GT" dirty="0" err="1"/>
              <a:t>responsive</a:t>
            </a:r>
            <a:r>
              <a:rPr lang="es-GT" dirty="0"/>
              <a:t> es considerada hoy en día la mejor práctica posible en el diseño web, y nosotros te </a:t>
            </a:r>
            <a:r>
              <a:rPr lang="es-GT" dirty="0" err="1"/>
              <a:t>enseñasmos</a:t>
            </a:r>
            <a:r>
              <a:rPr lang="es-GT" dirty="0"/>
              <a:t> los puntos que debes tener en cuenta a la hora de hacer tu web </a:t>
            </a:r>
            <a:r>
              <a:rPr lang="es-GT" dirty="0" err="1"/>
              <a:t>responsive</a:t>
            </a:r>
            <a:r>
              <a:rPr lang="es-GT" dirty="0"/>
              <a:t>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668" y="4476746"/>
            <a:ext cx="492442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191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erlí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31</TotalTime>
  <Words>300</Words>
  <Application>Microsoft Office PowerPoint</Application>
  <PresentationFormat>Panorámica</PresentationFormat>
  <Paragraphs>13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Arial</vt:lpstr>
      <vt:lpstr>Trebuchet MS</vt:lpstr>
      <vt:lpstr>Berlín</vt:lpstr>
      <vt:lpstr>SITIO WEB RESPONSIVE</vt:lpstr>
      <vt:lpstr>¿Qué es el diseño responsive? </vt:lpstr>
      <vt:lpstr>¿En qué consiste el diseño responsive? </vt:lpstr>
      <vt:lpstr>Presentación de PowerPoint</vt:lpstr>
      <vt:lpstr>Presentación de PowerPoint</vt:lpstr>
      <vt:lpstr>La importancia actual de tener un sitio web responsive</vt:lpstr>
      <vt:lpstr>Sitio web capgemini</vt:lpstr>
      <vt:lpstr>conclusión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SITIO WEB RESPONSIVE</dc:title>
  <dc:creator>Estudiante</dc:creator>
  <cp:lastModifiedBy>Estudiante</cp:lastModifiedBy>
  <cp:revision>4</cp:revision>
  <dcterms:created xsi:type="dcterms:W3CDTF">2018-06-25T15:49:26Z</dcterms:created>
  <dcterms:modified xsi:type="dcterms:W3CDTF">2018-06-25T16:21:21Z</dcterms:modified>
</cp:coreProperties>
</file>

<file path=docProps/thumbnail.jpeg>
</file>